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5"/>
    <p:sldMasterId id="2147483662" r:id="rId6"/>
    <p:sldMasterId id="2147483671" r:id="rId7"/>
    <p:sldMasterId id="2147483669" r:id="rId8"/>
  </p:sldMasterIdLst>
  <p:notesMasterIdLst>
    <p:notesMasterId r:id="rId19"/>
  </p:notesMasterIdLst>
  <p:sldIdLst>
    <p:sldId id="257" r:id="rId9"/>
    <p:sldId id="372" r:id="rId10"/>
    <p:sldId id="403" r:id="rId11"/>
    <p:sldId id="404" r:id="rId12"/>
    <p:sldId id="405" r:id="rId13"/>
    <p:sldId id="411" r:id="rId14"/>
    <p:sldId id="373" r:id="rId15"/>
    <p:sldId id="408" r:id="rId16"/>
    <p:sldId id="410" r:id="rId17"/>
    <p:sldId id="274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weimueller, Sally" initials="ZS" lastIdx="1" clrIdx="0">
    <p:extLst>
      <p:ext uri="{19B8F6BF-5375-455C-9EA6-DF929625EA0E}">
        <p15:presenceInfo xmlns:p15="http://schemas.microsoft.com/office/powerpoint/2012/main" userId="S-1-5-21-2338163137-2684688362-157462135-26562" providerId="AD"/>
      </p:ext>
    </p:extLst>
  </p:cmAuthor>
  <p:cmAuthor id="2" name="Nybro, Erica" initials="NE" lastIdx="10" clrIdx="1">
    <p:extLst>
      <p:ext uri="{19B8F6BF-5375-455C-9EA6-DF929625EA0E}">
        <p15:presenceInfo xmlns:p15="http://schemas.microsoft.com/office/powerpoint/2012/main" userId="S::N101079@icf.com::1492e0a9-8f05-4098-a64e-a6e438108755" providerId="AD"/>
      </p:ext>
    </p:extLst>
  </p:cmAuthor>
  <p:cmAuthor id="3" name="Zweimueller, Sally" initials="ZS [2]" lastIdx="10" clrIdx="2">
    <p:extLst>
      <p:ext uri="{19B8F6BF-5375-455C-9EA6-DF929625EA0E}">
        <p15:presenceInfo xmlns:p15="http://schemas.microsoft.com/office/powerpoint/2012/main" userId="S::29996@icf.com::f649569d-8ee2-4724-a3fd-8ef967560e4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4282E"/>
    <a:srgbClr val="D66C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99" autoAdjust="0"/>
  </p:normalViewPr>
  <p:slideViewPr>
    <p:cSldViewPr snapToGrid="0">
      <p:cViewPr varScale="1">
        <p:scale>
          <a:sx n="66" d="100"/>
          <a:sy n="66" d="100"/>
        </p:scale>
        <p:origin x="508" y="3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4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3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7.xml"/><Relationship Id="rId23" Type="http://schemas.openxmlformats.org/officeDocument/2006/relationships/theme" Target="theme/theme1.xml"/><Relationship Id="rId10" Type="http://schemas.openxmlformats.org/officeDocument/2006/relationships/slide" Target="slides/slide2.xml"/><Relationship Id="rId19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weimueller, Sally" userId="f649569d-8ee2-4724-a3fd-8ef967560e44" providerId="ADAL" clId="{9E24F4AD-755D-40BD-8542-23E331C27319}"/>
    <pc:docChg chg="custSel modSld sldOrd">
      <pc:chgData name="Zweimueller, Sally" userId="f649569d-8ee2-4724-a3fd-8ef967560e44" providerId="ADAL" clId="{9E24F4AD-755D-40BD-8542-23E331C27319}" dt="2019-12-03T17:18:20.299" v="183" actId="20577"/>
      <pc:docMkLst>
        <pc:docMk/>
      </pc:docMkLst>
      <pc:sldChg chg="delCm">
        <pc:chgData name="Zweimueller, Sally" userId="f649569d-8ee2-4724-a3fd-8ef967560e44" providerId="ADAL" clId="{9E24F4AD-755D-40BD-8542-23E331C27319}" dt="2019-12-03T17:00:14.486" v="0" actId="1592"/>
        <pc:sldMkLst>
          <pc:docMk/>
          <pc:sldMk cId="1289625166" sldId="257"/>
        </pc:sldMkLst>
      </pc:sldChg>
      <pc:sldChg chg="modSp delCm">
        <pc:chgData name="Zweimueller, Sally" userId="f649569d-8ee2-4724-a3fd-8ef967560e44" providerId="ADAL" clId="{9E24F4AD-755D-40BD-8542-23E331C27319}" dt="2019-12-03T17:18:20.299" v="183" actId="20577"/>
        <pc:sldMkLst>
          <pc:docMk/>
          <pc:sldMk cId="519782457" sldId="274"/>
        </pc:sldMkLst>
        <pc:spChg chg="mod">
          <ac:chgData name="Zweimueller, Sally" userId="f649569d-8ee2-4724-a3fd-8ef967560e44" providerId="ADAL" clId="{9E24F4AD-755D-40BD-8542-23E331C27319}" dt="2019-12-03T17:18:20.299" v="183" actId="20577"/>
          <ac:spMkLst>
            <pc:docMk/>
            <pc:sldMk cId="519782457" sldId="274"/>
            <ac:spMk id="3" creationId="{00000000-0000-0000-0000-000000000000}"/>
          </ac:spMkLst>
        </pc:spChg>
      </pc:sldChg>
      <pc:sldChg chg="modSp delCm">
        <pc:chgData name="Zweimueller, Sally" userId="f649569d-8ee2-4724-a3fd-8ef967560e44" providerId="ADAL" clId="{9E24F4AD-755D-40BD-8542-23E331C27319}" dt="2019-12-03T17:00:50.384" v="6" actId="1076"/>
        <pc:sldMkLst>
          <pc:docMk/>
          <pc:sldMk cId="2844046156" sldId="372"/>
        </pc:sldMkLst>
        <pc:spChg chg="mod">
          <ac:chgData name="Zweimueller, Sally" userId="f649569d-8ee2-4724-a3fd-8ef967560e44" providerId="ADAL" clId="{9E24F4AD-755D-40BD-8542-23E331C27319}" dt="2019-12-03T17:00:50.384" v="6" actId="1076"/>
          <ac:spMkLst>
            <pc:docMk/>
            <pc:sldMk cId="2844046156" sldId="372"/>
            <ac:spMk id="5" creationId="{00000000-0000-0000-0000-000000000000}"/>
          </ac:spMkLst>
        </pc:spChg>
        <pc:picChg chg="mod">
          <ac:chgData name="Zweimueller, Sally" userId="f649569d-8ee2-4724-a3fd-8ef967560e44" providerId="ADAL" clId="{9E24F4AD-755D-40BD-8542-23E331C27319}" dt="2019-12-03T17:00:45.505" v="5" actId="1076"/>
          <ac:picMkLst>
            <pc:docMk/>
            <pc:sldMk cId="2844046156" sldId="372"/>
            <ac:picMk id="4" creationId="{9F2F9028-A8C3-4992-B048-B41B20915266}"/>
          </ac:picMkLst>
        </pc:picChg>
      </pc:sldChg>
      <pc:sldChg chg="modSp mod delCm">
        <pc:chgData name="Zweimueller, Sally" userId="f649569d-8ee2-4724-a3fd-8ef967560e44" providerId="ADAL" clId="{9E24F4AD-755D-40BD-8542-23E331C27319}" dt="2019-12-03T17:06:27.851" v="66" actId="6549"/>
        <pc:sldMkLst>
          <pc:docMk/>
          <pc:sldMk cId="1820455178" sldId="403"/>
        </pc:sldMkLst>
        <pc:spChg chg="mod">
          <ac:chgData name="Zweimueller, Sally" userId="f649569d-8ee2-4724-a3fd-8ef967560e44" providerId="ADAL" clId="{9E24F4AD-755D-40BD-8542-23E331C27319}" dt="2019-12-03T17:06:27.851" v="66" actId="6549"/>
          <ac:spMkLst>
            <pc:docMk/>
            <pc:sldMk cId="1820455178" sldId="403"/>
            <ac:spMk id="4" creationId="{00000000-0000-0000-0000-000000000000}"/>
          </ac:spMkLst>
        </pc:spChg>
        <pc:graphicFrameChg chg="mod">
          <ac:chgData name="Zweimueller, Sally" userId="f649569d-8ee2-4724-a3fd-8ef967560e44" providerId="ADAL" clId="{9E24F4AD-755D-40BD-8542-23E331C27319}" dt="2019-12-03T17:04:35.716" v="31"/>
          <ac:graphicFrameMkLst>
            <pc:docMk/>
            <pc:sldMk cId="1820455178" sldId="403"/>
            <ac:graphicFrameMk id="8" creationId="{00000000-0000-0000-0000-000000000000}"/>
          </ac:graphicFrameMkLst>
        </pc:graphicFrameChg>
      </pc:sldChg>
      <pc:sldChg chg="modSp">
        <pc:chgData name="Zweimueller, Sally" userId="f649569d-8ee2-4724-a3fd-8ef967560e44" providerId="ADAL" clId="{9E24F4AD-755D-40BD-8542-23E331C27319}" dt="2019-12-03T17:08:20.091" v="108"/>
        <pc:sldMkLst>
          <pc:docMk/>
          <pc:sldMk cId="1596289417" sldId="404"/>
        </pc:sldMkLst>
        <pc:spChg chg="mod">
          <ac:chgData name="Zweimueller, Sally" userId="f649569d-8ee2-4724-a3fd-8ef967560e44" providerId="ADAL" clId="{9E24F4AD-755D-40BD-8542-23E331C27319}" dt="2019-12-03T17:07:26.314" v="101" actId="20577"/>
          <ac:spMkLst>
            <pc:docMk/>
            <pc:sldMk cId="1596289417" sldId="404"/>
            <ac:spMk id="4" creationId="{00000000-0000-0000-0000-000000000000}"/>
          </ac:spMkLst>
        </pc:spChg>
        <pc:graphicFrameChg chg="mod">
          <ac:chgData name="Zweimueller, Sally" userId="f649569d-8ee2-4724-a3fd-8ef967560e44" providerId="ADAL" clId="{9E24F4AD-755D-40BD-8542-23E331C27319}" dt="2019-12-03T17:08:20.091" v="108"/>
          <ac:graphicFrameMkLst>
            <pc:docMk/>
            <pc:sldMk cId="1596289417" sldId="404"/>
            <ac:graphicFrameMk id="8" creationId="{00000000-0000-0000-0000-000000000000}"/>
          </ac:graphicFrameMkLst>
        </pc:graphicFrameChg>
      </pc:sldChg>
      <pc:sldChg chg="modSp mod delCm">
        <pc:chgData name="Zweimueller, Sally" userId="f649569d-8ee2-4724-a3fd-8ef967560e44" providerId="ADAL" clId="{9E24F4AD-755D-40BD-8542-23E331C27319}" dt="2019-12-03T17:12:21.656" v="119" actId="207"/>
        <pc:sldMkLst>
          <pc:docMk/>
          <pc:sldMk cId="4244787944" sldId="405"/>
        </pc:sldMkLst>
        <pc:graphicFrameChg chg="mod">
          <ac:chgData name="Zweimueller, Sally" userId="f649569d-8ee2-4724-a3fd-8ef967560e44" providerId="ADAL" clId="{9E24F4AD-755D-40BD-8542-23E331C27319}" dt="2019-12-03T17:12:21.656" v="119" actId="207"/>
          <ac:graphicFrameMkLst>
            <pc:docMk/>
            <pc:sldMk cId="4244787944" sldId="405"/>
            <ac:graphicFrameMk id="8" creationId="{00000000-0000-0000-0000-000000000000}"/>
          </ac:graphicFrameMkLst>
        </pc:graphicFrameChg>
      </pc:sldChg>
      <pc:sldChg chg="delCm">
        <pc:chgData name="Zweimueller, Sally" userId="f649569d-8ee2-4724-a3fd-8ef967560e44" providerId="ADAL" clId="{9E24F4AD-755D-40BD-8542-23E331C27319}" dt="2019-12-03T17:15:52.172" v="172" actId="1592"/>
        <pc:sldMkLst>
          <pc:docMk/>
          <pc:sldMk cId="3996676930" sldId="408"/>
        </pc:sldMkLst>
      </pc:sldChg>
      <pc:sldChg chg="modSp mod delCm">
        <pc:chgData name="Zweimueller, Sally" userId="f649569d-8ee2-4724-a3fd-8ef967560e44" providerId="ADAL" clId="{9E24F4AD-755D-40BD-8542-23E331C27319}" dt="2019-12-03T17:17:15.252" v="181" actId="27918"/>
        <pc:sldMkLst>
          <pc:docMk/>
          <pc:sldMk cId="2146984367" sldId="410"/>
        </pc:sldMkLst>
        <pc:spChg chg="mod">
          <ac:chgData name="Zweimueller, Sally" userId="f649569d-8ee2-4724-a3fd-8ef967560e44" providerId="ADAL" clId="{9E24F4AD-755D-40BD-8542-23E331C27319}" dt="2019-12-03T17:16:40.735" v="174" actId="20577"/>
          <ac:spMkLst>
            <pc:docMk/>
            <pc:sldMk cId="2146984367" sldId="410"/>
            <ac:spMk id="4" creationId="{00000000-0000-0000-0000-000000000000}"/>
          </ac:spMkLst>
        </pc:spChg>
      </pc:sldChg>
      <pc:sldChg chg="modSp ord delCm">
        <pc:chgData name="Zweimueller, Sally" userId="f649569d-8ee2-4724-a3fd-8ef967560e44" providerId="ADAL" clId="{9E24F4AD-755D-40BD-8542-23E331C27319}" dt="2019-12-03T17:15:12.613" v="171" actId="1592"/>
        <pc:sldMkLst>
          <pc:docMk/>
          <pc:sldMk cId="2448122924" sldId="411"/>
        </pc:sldMkLst>
        <pc:spChg chg="mod">
          <ac:chgData name="Zweimueller, Sally" userId="f649569d-8ee2-4724-a3fd-8ef967560e44" providerId="ADAL" clId="{9E24F4AD-755D-40BD-8542-23E331C27319}" dt="2019-12-03T17:14:26.751" v="167" actId="6549"/>
          <ac:spMkLst>
            <pc:docMk/>
            <pc:sldMk cId="2448122924" sldId="411"/>
            <ac:spMk id="2" creationId="{00000000-0000-0000-0000-000000000000}"/>
          </ac:spMkLst>
        </pc:spChg>
        <pc:spChg chg="mod">
          <ac:chgData name="Zweimueller, Sally" userId="f649569d-8ee2-4724-a3fd-8ef967560e44" providerId="ADAL" clId="{9E24F4AD-755D-40BD-8542-23E331C27319}" dt="2019-12-03T17:14:02.106" v="149" actId="6549"/>
          <ac:spMkLst>
            <pc:docMk/>
            <pc:sldMk cId="2448122924" sldId="411"/>
            <ac:spMk id="4" creationId="{00000000-0000-0000-0000-000000000000}"/>
          </ac:spMkLst>
        </pc:spChg>
        <pc:graphicFrameChg chg="mod">
          <ac:chgData name="Zweimueller, Sally" userId="f649569d-8ee2-4724-a3fd-8ef967560e44" providerId="ADAL" clId="{9E24F4AD-755D-40BD-8542-23E331C27319}" dt="2019-12-03T17:15:03.497" v="169" actId="20577"/>
          <ac:graphicFrameMkLst>
            <pc:docMk/>
            <pc:sldMk cId="2448122924" sldId="411"/>
            <ac:graphicFrameMk id="8" creationId="{00000000-0000-0000-0000-000000000000}"/>
          </ac:graphicFrameMkLst>
        </pc:graphicFrameChg>
      </pc:sldChg>
    </pc:docChg>
  </pc:docChgLst>
  <pc:docChgLst>
    <pc:chgData name="Jean, Chrystelle" userId="fff1b0ba-e88c-4a84-b72b-031450763cd2" providerId="ADAL" clId="{F51303CE-0985-4655-AFE0-C92C819E2688}"/>
    <pc:docChg chg="custSel addSld modSld">
      <pc:chgData name="Jean, Chrystelle" userId="fff1b0ba-e88c-4a84-b72b-031450763cd2" providerId="ADAL" clId="{F51303CE-0985-4655-AFE0-C92C819E2688}" dt="2019-12-03T16:53:27.425" v="459" actId="14100"/>
      <pc:docMkLst>
        <pc:docMk/>
      </pc:docMkLst>
      <pc:sldChg chg="modSp">
        <pc:chgData name="Jean, Chrystelle" userId="fff1b0ba-e88c-4a84-b72b-031450763cd2" providerId="ADAL" clId="{F51303CE-0985-4655-AFE0-C92C819E2688}" dt="2019-12-03T16:53:27.425" v="459" actId="14100"/>
        <pc:sldMkLst>
          <pc:docMk/>
          <pc:sldMk cId="2844046156" sldId="372"/>
        </pc:sldMkLst>
        <pc:spChg chg="mod">
          <ac:chgData name="Jean, Chrystelle" userId="fff1b0ba-e88c-4a84-b72b-031450763cd2" providerId="ADAL" clId="{F51303CE-0985-4655-AFE0-C92C819E2688}" dt="2019-12-03T16:53:27.425" v="459" actId="14100"/>
          <ac:spMkLst>
            <pc:docMk/>
            <pc:sldMk cId="2844046156" sldId="372"/>
            <ac:spMk id="5" creationId="{00000000-0000-0000-0000-000000000000}"/>
          </ac:spMkLst>
        </pc:spChg>
        <pc:picChg chg="mod">
          <ac:chgData name="Jean, Chrystelle" userId="fff1b0ba-e88c-4a84-b72b-031450763cd2" providerId="ADAL" clId="{F51303CE-0985-4655-AFE0-C92C819E2688}" dt="2019-12-03T16:52:43.772" v="456" actId="14826"/>
          <ac:picMkLst>
            <pc:docMk/>
            <pc:sldMk cId="2844046156" sldId="372"/>
            <ac:picMk id="4" creationId="{9F2F9028-A8C3-4992-B048-B41B20915266}"/>
          </ac:picMkLst>
        </pc:picChg>
      </pc:sldChg>
      <pc:sldChg chg="modSp mod">
        <pc:chgData name="Jean, Chrystelle" userId="fff1b0ba-e88c-4a84-b72b-031450763cd2" providerId="ADAL" clId="{F51303CE-0985-4655-AFE0-C92C819E2688}" dt="2019-12-03T16:52:01.525" v="455"/>
        <pc:sldMkLst>
          <pc:docMk/>
          <pc:sldMk cId="1820455178" sldId="403"/>
        </pc:sldMkLst>
        <pc:graphicFrameChg chg="mod">
          <ac:chgData name="Jean, Chrystelle" userId="fff1b0ba-e88c-4a84-b72b-031450763cd2" providerId="ADAL" clId="{F51303CE-0985-4655-AFE0-C92C819E2688}" dt="2019-12-03T16:52:01.525" v="455"/>
          <ac:graphicFrameMkLst>
            <pc:docMk/>
            <pc:sldMk cId="1820455178" sldId="403"/>
            <ac:graphicFrameMk id="8" creationId="{00000000-0000-0000-0000-000000000000}"/>
          </ac:graphicFrameMkLst>
        </pc:graphicFrameChg>
      </pc:sldChg>
      <pc:sldChg chg="modSp mod">
        <pc:chgData name="Jean, Chrystelle" userId="fff1b0ba-e88c-4a84-b72b-031450763cd2" providerId="ADAL" clId="{F51303CE-0985-4655-AFE0-C92C819E2688}" dt="2019-12-03T16:39:23.977" v="11" actId="27918"/>
        <pc:sldMkLst>
          <pc:docMk/>
          <pc:sldMk cId="4244787944" sldId="405"/>
        </pc:sldMkLst>
        <pc:graphicFrameChg chg="mod">
          <ac:chgData name="Jean, Chrystelle" userId="fff1b0ba-e88c-4a84-b72b-031450763cd2" providerId="ADAL" clId="{F51303CE-0985-4655-AFE0-C92C819E2688}" dt="2019-12-03T16:37:30.429" v="5" actId="207"/>
          <ac:graphicFrameMkLst>
            <pc:docMk/>
            <pc:sldMk cId="4244787944" sldId="405"/>
            <ac:graphicFrameMk id="8" creationId="{00000000-0000-0000-0000-000000000000}"/>
          </ac:graphicFrameMkLst>
        </pc:graphicFrameChg>
      </pc:sldChg>
      <pc:sldChg chg="modSp">
        <pc:chgData name="Jean, Chrystelle" userId="fff1b0ba-e88c-4a84-b72b-031450763cd2" providerId="ADAL" clId="{F51303CE-0985-4655-AFE0-C92C819E2688}" dt="2019-12-03T16:34:52.345" v="0" actId="20577"/>
        <pc:sldMkLst>
          <pc:docMk/>
          <pc:sldMk cId="3996676930" sldId="408"/>
        </pc:sldMkLst>
        <pc:spChg chg="mod">
          <ac:chgData name="Jean, Chrystelle" userId="fff1b0ba-e88c-4a84-b72b-031450763cd2" providerId="ADAL" clId="{F51303CE-0985-4655-AFE0-C92C819E2688}" dt="2019-12-03T16:34:52.345" v="0" actId="20577"/>
          <ac:spMkLst>
            <pc:docMk/>
            <pc:sldMk cId="3996676930" sldId="408"/>
            <ac:spMk id="5" creationId="{00000000-0000-0000-0000-000000000000}"/>
          </ac:spMkLst>
        </pc:spChg>
      </pc:sldChg>
      <pc:sldChg chg="mod">
        <pc:chgData name="Jean, Chrystelle" userId="fff1b0ba-e88c-4a84-b72b-031450763cd2" providerId="ADAL" clId="{F51303CE-0985-4655-AFE0-C92C819E2688}" dt="2019-12-03T16:35:39.846" v="4" actId="27918"/>
        <pc:sldMkLst>
          <pc:docMk/>
          <pc:sldMk cId="2146984367" sldId="410"/>
        </pc:sldMkLst>
      </pc:sldChg>
      <pc:sldChg chg="modSp add mod modNotesTx">
        <pc:chgData name="Jean, Chrystelle" userId="fff1b0ba-e88c-4a84-b72b-031450763cd2" providerId="ADAL" clId="{F51303CE-0985-4655-AFE0-C92C819E2688}" dt="2019-12-03T16:50:53.058" v="449" actId="20577"/>
        <pc:sldMkLst>
          <pc:docMk/>
          <pc:sldMk cId="2448122924" sldId="411"/>
        </pc:sldMkLst>
        <pc:spChg chg="mod">
          <ac:chgData name="Jean, Chrystelle" userId="fff1b0ba-e88c-4a84-b72b-031450763cd2" providerId="ADAL" clId="{F51303CE-0985-4655-AFE0-C92C819E2688}" dt="2019-12-03T16:43:29.594" v="96" actId="14100"/>
          <ac:spMkLst>
            <pc:docMk/>
            <pc:sldMk cId="2448122924" sldId="411"/>
            <ac:spMk id="2" creationId="{00000000-0000-0000-0000-000000000000}"/>
          </ac:spMkLst>
        </pc:spChg>
        <pc:spChg chg="mod">
          <ac:chgData name="Jean, Chrystelle" userId="fff1b0ba-e88c-4a84-b72b-031450763cd2" providerId="ADAL" clId="{F51303CE-0985-4655-AFE0-C92C819E2688}" dt="2019-12-03T16:44:35.242" v="215" actId="20577"/>
          <ac:spMkLst>
            <pc:docMk/>
            <pc:sldMk cId="2448122924" sldId="411"/>
            <ac:spMk id="4" creationId="{00000000-0000-0000-0000-000000000000}"/>
          </ac:spMkLst>
        </pc:spChg>
        <pc:graphicFrameChg chg="mod">
          <ac:chgData name="Jean, Chrystelle" userId="fff1b0ba-e88c-4a84-b72b-031450763cd2" providerId="ADAL" clId="{F51303CE-0985-4655-AFE0-C92C819E2688}" dt="2019-12-03T16:48:58.257" v="241" actId="20577"/>
          <ac:graphicFrameMkLst>
            <pc:docMk/>
            <pc:sldMk cId="2448122924" sldId="411"/>
            <ac:graphicFrameMk id="8" creationId="{00000000-0000-0000-0000-000000000000}"/>
          </ac:graphicFrameMkLst>
        </pc:graphicFrameChg>
      </pc:sldChg>
    </pc:docChg>
  </pc:docChgLst>
  <pc:docChgLst>
    <pc:chgData name="Zweimueller, Sally" userId="f649569d-8ee2-4724-a3fd-8ef967560e44" providerId="ADAL" clId="{2C665C3F-C12F-4710-8F05-755884358E63}"/>
    <pc:docChg chg="custSel modSld">
      <pc:chgData name="Zweimueller, Sally" userId="f649569d-8ee2-4724-a3fd-8ef967560e44" providerId="ADAL" clId="{2C665C3F-C12F-4710-8F05-755884358E63}" dt="2019-11-25T22:42:57.374" v="35"/>
      <pc:docMkLst>
        <pc:docMk/>
      </pc:docMkLst>
      <pc:sldChg chg="addCm modCm">
        <pc:chgData name="Zweimueller, Sally" userId="f649569d-8ee2-4724-a3fd-8ef967560e44" providerId="ADAL" clId="{2C665C3F-C12F-4710-8F05-755884358E63}" dt="2019-11-25T22:42:57.374" v="35"/>
        <pc:sldMkLst>
          <pc:docMk/>
          <pc:sldMk cId="1289625166" sldId="257"/>
        </pc:sldMkLst>
      </pc:sldChg>
      <pc:sldChg chg="addCm">
        <pc:chgData name="Zweimueller, Sally" userId="f649569d-8ee2-4724-a3fd-8ef967560e44" providerId="ADAL" clId="{2C665C3F-C12F-4710-8F05-755884358E63}" dt="2019-11-25T22:42:21.470" v="33" actId="1589"/>
        <pc:sldMkLst>
          <pc:docMk/>
          <pc:sldMk cId="519782457" sldId="274"/>
        </pc:sldMkLst>
      </pc:sldChg>
      <pc:sldChg chg="modSp addCm modCm">
        <pc:chgData name="Zweimueller, Sally" userId="f649569d-8ee2-4724-a3fd-8ef967560e44" providerId="ADAL" clId="{2C665C3F-C12F-4710-8F05-755884358E63}" dt="2019-11-25T22:28:41.521" v="5"/>
        <pc:sldMkLst>
          <pc:docMk/>
          <pc:sldMk cId="2844046156" sldId="372"/>
        </pc:sldMkLst>
        <pc:spChg chg="mod">
          <ac:chgData name="Zweimueller, Sally" userId="f649569d-8ee2-4724-a3fd-8ef967560e44" providerId="ADAL" clId="{2C665C3F-C12F-4710-8F05-755884358E63}" dt="2019-11-25T22:28:06.434" v="3" actId="1076"/>
          <ac:spMkLst>
            <pc:docMk/>
            <pc:sldMk cId="2844046156" sldId="372"/>
            <ac:spMk id="5" creationId="{00000000-0000-0000-0000-000000000000}"/>
          </ac:spMkLst>
        </pc:spChg>
        <pc:picChg chg="mod">
          <ac:chgData name="Zweimueller, Sally" userId="f649569d-8ee2-4724-a3fd-8ef967560e44" providerId="ADAL" clId="{2C665C3F-C12F-4710-8F05-755884358E63}" dt="2019-11-25T22:28:03.014" v="2" actId="1076"/>
          <ac:picMkLst>
            <pc:docMk/>
            <pc:sldMk cId="2844046156" sldId="372"/>
            <ac:picMk id="4" creationId="{9F2F9028-A8C3-4992-B048-B41B20915266}"/>
          </ac:picMkLst>
        </pc:picChg>
      </pc:sldChg>
      <pc:sldChg chg="mod addCm delCm modCm">
        <pc:chgData name="Zweimueller, Sally" userId="f649569d-8ee2-4724-a3fd-8ef967560e44" providerId="ADAL" clId="{2C665C3F-C12F-4710-8F05-755884358E63}" dt="2019-11-25T22:33:06.388" v="13"/>
        <pc:sldMkLst>
          <pc:docMk/>
          <pc:sldMk cId="1820455178" sldId="403"/>
        </pc:sldMkLst>
      </pc:sldChg>
      <pc:sldChg chg="addCm modCm">
        <pc:chgData name="Zweimueller, Sally" userId="f649569d-8ee2-4724-a3fd-8ef967560e44" providerId="ADAL" clId="{2C665C3F-C12F-4710-8F05-755884358E63}" dt="2019-11-25T22:37:22.780" v="21"/>
        <pc:sldMkLst>
          <pc:docMk/>
          <pc:sldMk cId="4244787944" sldId="405"/>
        </pc:sldMkLst>
      </pc:sldChg>
      <pc:sldChg chg="modSp addCm modCm">
        <pc:chgData name="Zweimueller, Sally" userId="f649569d-8ee2-4724-a3fd-8ef967560e44" providerId="ADAL" clId="{2C665C3F-C12F-4710-8F05-755884358E63}" dt="2019-11-25T22:38:23.244" v="24"/>
        <pc:sldMkLst>
          <pc:docMk/>
          <pc:sldMk cId="3996676930" sldId="408"/>
        </pc:sldMkLst>
        <pc:graphicFrameChg chg="mod">
          <ac:chgData name="Zweimueller, Sally" userId="f649569d-8ee2-4724-a3fd-8ef967560e44" providerId="ADAL" clId="{2C665C3F-C12F-4710-8F05-755884358E63}" dt="2019-11-25T22:37:57.837" v="22"/>
          <ac:graphicFrameMkLst>
            <pc:docMk/>
            <pc:sldMk cId="3996676930" sldId="408"/>
            <ac:graphicFrameMk id="9" creationId="{00000000-0000-0000-0000-000000000000}"/>
          </ac:graphicFrameMkLst>
        </pc:graphicFrameChg>
      </pc:sldChg>
      <pc:sldChg chg="modSp addCm modCm">
        <pc:chgData name="Zweimueller, Sally" userId="f649569d-8ee2-4724-a3fd-8ef967560e44" providerId="ADAL" clId="{2C665C3F-C12F-4710-8F05-755884358E63}" dt="2019-11-25T22:41:45.126" v="32"/>
        <pc:sldMkLst>
          <pc:docMk/>
          <pc:sldMk cId="2146984367" sldId="410"/>
        </pc:sldMkLst>
        <pc:graphicFrameChg chg="mod">
          <ac:chgData name="Zweimueller, Sally" userId="f649569d-8ee2-4724-a3fd-8ef967560e44" providerId="ADAL" clId="{2C665C3F-C12F-4710-8F05-755884358E63}" dt="2019-11-25T22:39:08.864" v="29"/>
          <ac:graphicFrameMkLst>
            <pc:docMk/>
            <pc:sldMk cId="2146984367" sldId="410"/>
            <ac:graphicFrameMk id="8" creationId="{00000000-0000-0000-0000-000000000000}"/>
          </ac:graphicFrameMkLst>
        </pc:graphicFrameChg>
      </pc:sldChg>
    </pc:docChg>
  </pc:docChgLst>
  <pc:docChgLst>
    <pc:chgData name="McFarland, Annette" userId="e93d1f50-85ab-41a8-a34a-185a53159573" providerId="ADAL" clId="{4AF82B02-03D4-4E02-9459-66950C9AE1FF}"/>
    <pc:docChg chg="modSld">
      <pc:chgData name="McFarland, Annette" userId="e93d1f50-85ab-41a8-a34a-185a53159573" providerId="ADAL" clId="{4AF82B02-03D4-4E02-9459-66950C9AE1FF}" dt="2020-01-31T19:55:38.817" v="7" actId="20577"/>
      <pc:docMkLst>
        <pc:docMk/>
      </pc:docMkLst>
      <pc:sldChg chg="mod modNotesTx">
        <pc:chgData name="McFarland, Annette" userId="e93d1f50-85ab-41a8-a34a-185a53159573" providerId="ADAL" clId="{4AF82B02-03D4-4E02-9459-66950C9AE1FF}" dt="2020-01-31T19:55:38.817" v="7" actId="20577"/>
        <pc:sldMkLst>
          <pc:docMk/>
          <pc:sldMk cId="3996676930" sldId="408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346380139982501"/>
          <c:y val="0"/>
          <c:w val="0.72653619860017493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1B587C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D66C2D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882E-4B39-9ABC-1C62A02A560B}"/>
              </c:ext>
            </c:extLst>
          </c:dPt>
          <c:dPt>
            <c:idx val="1"/>
            <c:invertIfNegative val="0"/>
            <c:bubble3D val="0"/>
            <c:spPr>
              <a:solidFill>
                <a:srgbClr val="D66C2D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6-882E-4B39-9ABC-1C62A02A560B}"/>
              </c:ext>
            </c:extLst>
          </c:dPt>
          <c:dPt>
            <c:idx val="2"/>
            <c:invertIfNegative val="0"/>
            <c:bubble3D val="0"/>
            <c:spPr>
              <a:solidFill>
                <a:srgbClr val="D66C2D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882E-4B39-9ABC-1C62A02A560B}"/>
              </c:ext>
            </c:extLst>
          </c:dPt>
          <c:dPt>
            <c:idx val="3"/>
            <c:invertIfNegative val="0"/>
            <c:bubble3D val="0"/>
            <c:spPr>
              <a:solidFill>
                <a:srgbClr val="D66C2D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4-882E-4B39-9ABC-1C62A02A560B}"/>
              </c:ext>
            </c:extLst>
          </c:dPt>
          <c:dPt>
            <c:idx val="4"/>
            <c:invertIfNegative val="0"/>
            <c:bubble3D val="0"/>
            <c:spPr>
              <a:solidFill>
                <a:srgbClr val="D66C2D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882E-4B39-9ABC-1C62A02A560B}"/>
              </c:ext>
            </c:extLst>
          </c:dPt>
          <c:dPt>
            <c:idx val="5"/>
            <c:invertIfNegative val="0"/>
            <c:bubble3D val="0"/>
            <c:spPr>
              <a:solidFill>
                <a:srgbClr val="D66C2D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2-882E-4B39-9ABC-1C62A02A560B}"/>
              </c:ext>
            </c:extLst>
          </c:dPt>
          <c:dPt>
            <c:idx val="6"/>
            <c:invertIfNegative val="0"/>
            <c:bubble3D val="0"/>
            <c:spPr>
              <a:solidFill>
                <a:srgbClr val="D66C2D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882E-4B39-9ABC-1C62A02A560B}"/>
              </c:ext>
            </c:extLst>
          </c:dPt>
          <c:dPt>
            <c:idx val="7"/>
            <c:invertIfNegative val="0"/>
            <c:bubble3D val="0"/>
            <c:spPr>
              <a:solidFill>
                <a:srgbClr val="D66C2D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0-882E-4B39-9ABC-1C62A02A560B}"/>
              </c:ext>
            </c:extLst>
          </c:dPt>
          <c:dPt>
            <c:idx val="8"/>
            <c:invertIfNegative val="0"/>
            <c:bubble3D val="0"/>
            <c:spPr>
              <a:solidFill>
                <a:srgbClr val="D66C2D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10-C539-4E31-AAF7-B9D817C31D3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Parasite</c:v>
                </c:pt>
                <c:pt idx="1">
                  <c:v>Other</c:v>
                </c:pt>
                <c:pt idx="2">
                  <c:v>Don't know</c:v>
                </c:pt>
                <c:pt idx="3">
                  <c:v>Eating dirty foods</c:v>
                </c:pt>
                <c:pt idx="4">
                  <c:v>Poor hygiene/ dirty environment</c:v>
                </c:pt>
                <c:pt idx="5">
                  <c:v>Standing water</c:v>
                </c:pt>
                <c:pt idx="6">
                  <c:v>Drinking unboiled water</c:v>
                </c:pt>
                <c:pt idx="7">
                  <c:v>Not sleeping under a net</c:v>
                </c:pt>
                <c:pt idx="8">
                  <c:v>Mosquitoes/mosquito bites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1</c:v>
                </c:pt>
                <c:pt idx="1">
                  <c:v>3</c:v>
                </c:pt>
                <c:pt idx="2">
                  <c:v>4</c:v>
                </c:pt>
                <c:pt idx="3">
                  <c:v>5</c:v>
                </c:pt>
                <c:pt idx="4">
                  <c:v>10</c:v>
                </c:pt>
                <c:pt idx="5">
                  <c:v>14</c:v>
                </c:pt>
                <c:pt idx="6">
                  <c:v>14</c:v>
                </c:pt>
                <c:pt idx="7">
                  <c:v>15</c:v>
                </c:pt>
                <c:pt idx="8">
                  <c:v>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92-4B16-A006-40E19E77BD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553064392"/>
        <c:axId val="553064000"/>
      </c:barChart>
      <c:catAx>
        <c:axId val="5530643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3064000"/>
        <c:crosses val="autoZero"/>
        <c:auto val="1"/>
        <c:lblAlgn val="ctr"/>
        <c:lblOffset val="100"/>
        <c:noMultiLvlLbl val="0"/>
      </c:catAx>
      <c:valAx>
        <c:axId val="553064000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5530643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9189105619549584E-4"/>
          <c:y val="6.1142496711843547E-2"/>
          <c:w val="0.96616035172886816"/>
          <c:h val="0.7934329078174674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9F293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567B4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CEC8-4D9A-A996-8C772A3E28F2}"/>
              </c:ext>
            </c:extLst>
          </c:dPt>
          <c:dPt>
            <c:idx val="1"/>
            <c:invertIfNegative val="0"/>
            <c:bubble3D val="0"/>
            <c:spPr>
              <a:solidFill>
                <a:srgbClr val="B4282E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A0FE-4A1E-9F72-F433A78CAEFE}"/>
              </c:ext>
            </c:extLst>
          </c:dPt>
          <c:dPt>
            <c:idx val="2"/>
            <c:invertIfNegative val="0"/>
            <c:bubble3D val="0"/>
            <c:spPr>
              <a:solidFill>
                <a:srgbClr val="B4282E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2-CEC8-4D9A-A996-8C772A3E28F2}"/>
              </c:ext>
            </c:extLst>
          </c:dPt>
          <c:dPt>
            <c:idx val="3"/>
            <c:invertIfNegative val="0"/>
            <c:bubble3D val="0"/>
            <c:spPr>
              <a:solidFill>
                <a:srgbClr val="B4282E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4-A0FE-4A1E-9F72-F433A78CAEFE}"/>
              </c:ext>
            </c:extLst>
          </c:dPt>
          <c:dPt>
            <c:idx val="4"/>
            <c:invertIfNegative val="0"/>
            <c:bubble3D val="0"/>
            <c:spPr>
              <a:solidFill>
                <a:srgbClr val="B4282E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4-CEC8-4D9A-A996-8C772A3E28F2}"/>
              </c:ext>
            </c:extLst>
          </c:dPt>
          <c:dLbls>
            <c:dLbl>
              <c:idx val="4"/>
              <c:tx>
                <c:rich>
                  <a:bodyPr/>
                  <a:lstStyle/>
                  <a:p>
                    <a:fld id="{CF78FD93-591C-47C6-A5D4-1CD7B0E16818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separator>.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CEC8-4D9A-A996-8C772A3E28F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Total</c:v>
                </c:pt>
                <c:pt idx="1">
                  <c:v>No education</c:v>
                </c:pt>
                <c:pt idx="2">
                  <c:v>Primary</c:v>
                </c:pt>
                <c:pt idx="3">
                  <c:v>Secondary</c:v>
                </c:pt>
                <c:pt idx="4">
                  <c:v>More than secondary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94</c:v>
                </c:pt>
                <c:pt idx="1">
                  <c:v>86</c:v>
                </c:pt>
                <c:pt idx="2">
                  <c:v>93</c:v>
                </c:pt>
                <c:pt idx="3">
                  <c:v>98</c:v>
                </c:pt>
                <c:pt idx="4">
                  <c:v>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EC8-4D9A-A996-8C772A3E28F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60504032"/>
        <c:axId val="560502856"/>
      </c:barChart>
      <c:catAx>
        <c:axId val="560504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0502856"/>
        <c:crosses val="autoZero"/>
        <c:auto val="1"/>
        <c:lblAlgn val="ctr"/>
        <c:lblOffset val="100"/>
        <c:noMultiLvlLbl val="0"/>
      </c:catAx>
      <c:valAx>
        <c:axId val="560502856"/>
        <c:scaling>
          <c:orientation val="minMax"/>
          <c:max val="100"/>
          <c:min val="0"/>
        </c:scaling>
        <c:delete val="1"/>
        <c:axPos val="r"/>
        <c:numFmt formatCode="General" sourceLinked="1"/>
        <c:majorTickMark val="out"/>
        <c:minorTickMark val="none"/>
        <c:tickLblPos val="nextTo"/>
        <c:crossAx val="560504032"/>
        <c:crosses val="max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  <c:userShapes r:id="rId5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6354437120633953"/>
          <c:y val="0"/>
          <c:w val="0.6072322187274175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EEBF3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EEBF3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8-8284-4953-BC30-596D416F33A5}"/>
              </c:ext>
            </c:extLst>
          </c:dPt>
          <c:dPt>
            <c:idx val="1"/>
            <c:invertIfNegative val="0"/>
            <c:bubble3D val="0"/>
            <c:spPr>
              <a:solidFill>
                <a:srgbClr val="EEBF3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8284-4953-BC30-596D416F33A5}"/>
              </c:ext>
            </c:extLst>
          </c:dPt>
          <c:dPt>
            <c:idx val="2"/>
            <c:invertIfNegative val="0"/>
            <c:bubble3D val="0"/>
            <c:spPr>
              <a:solidFill>
                <a:srgbClr val="EEBF3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6-8284-4953-BC30-596D416F33A5}"/>
              </c:ext>
            </c:extLst>
          </c:dPt>
          <c:dPt>
            <c:idx val="3"/>
            <c:invertIfNegative val="0"/>
            <c:bubble3D val="0"/>
            <c:spPr>
              <a:solidFill>
                <a:srgbClr val="EEBF3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8284-4953-BC30-596D416F33A5}"/>
              </c:ext>
            </c:extLst>
          </c:dPt>
          <c:dPt>
            <c:idx val="4"/>
            <c:invertIfNegative val="0"/>
            <c:bubble3D val="0"/>
            <c:spPr>
              <a:solidFill>
                <a:srgbClr val="EEBF3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4-8284-4953-BC30-596D416F33A5}"/>
              </c:ext>
            </c:extLst>
          </c:dPt>
          <c:dPt>
            <c:idx val="5"/>
            <c:invertIfNegative val="0"/>
            <c:bubble3D val="0"/>
            <c:spPr>
              <a:solidFill>
                <a:srgbClr val="EEBF3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8284-4953-BC30-596D416F33A5}"/>
              </c:ext>
            </c:extLst>
          </c:dPt>
          <c:dPt>
            <c:idx val="6"/>
            <c:invertIfNegative val="0"/>
            <c:bubble3D val="0"/>
            <c:spPr>
              <a:solidFill>
                <a:srgbClr val="EEBF3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2-8284-4953-BC30-596D416F33A5}"/>
              </c:ext>
            </c:extLst>
          </c:dPt>
          <c:dPt>
            <c:idx val="7"/>
            <c:invertIfNegative val="0"/>
            <c:bubble3D val="0"/>
            <c:spPr>
              <a:solidFill>
                <a:srgbClr val="EEBF3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0-07A4-4653-9517-F6946716A3E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Use mosquito coils</c:v>
                </c:pt>
                <c:pt idx="1">
                  <c:v>Take preventive medication</c:v>
                </c:pt>
                <c:pt idx="2">
                  <c:v>Spraying house with insecticide</c:v>
                </c:pt>
                <c:pt idx="3">
                  <c:v>Other</c:v>
                </c:pt>
                <c:pt idx="4">
                  <c:v>Boil water</c:v>
                </c:pt>
                <c:pt idx="5">
                  <c:v>Destroy mosquito breeding sites</c:v>
                </c:pt>
                <c:pt idx="6">
                  <c:v>Keep environment clean</c:v>
                </c:pt>
                <c:pt idx="7">
                  <c:v>Sleep under mosquito net or ITN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</c:v>
                </c:pt>
                <c:pt idx="1">
                  <c:v>6</c:v>
                </c:pt>
                <c:pt idx="2">
                  <c:v>7</c:v>
                </c:pt>
                <c:pt idx="3">
                  <c:v>7</c:v>
                </c:pt>
                <c:pt idx="4">
                  <c:v>16</c:v>
                </c:pt>
                <c:pt idx="5">
                  <c:v>22</c:v>
                </c:pt>
                <c:pt idx="6">
                  <c:v>22</c:v>
                </c:pt>
                <c:pt idx="7">
                  <c:v>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429-4F55-809B-87AC1CDF72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560502072"/>
        <c:axId val="560503640"/>
      </c:barChart>
      <c:catAx>
        <c:axId val="5605020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0503640"/>
        <c:crosses val="autoZero"/>
        <c:auto val="1"/>
        <c:lblAlgn val="ctr"/>
        <c:lblOffset val="100"/>
        <c:noMultiLvlLbl val="0"/>
      </c:catAx>
      <c:valAx>
        <c:axId val="560503640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5605020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0648914202938887"/>
          <c:y val="0"/>
          <c:w val="0.6893360851040050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567B49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567B4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8-8284-4953-BC30-596D416F33A5}"/>
              </c:ext>
            </c:extLst>
          </c:dPt>
          <c:dPt>
            <c:idx val="1"/>
            <c:invertIfNegative val="0"/>
            <c:bubble3D val="0"/>
            <c:spPr>
              <a:solidFill>
                <a:srgbClr val="567B4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8284-4953-BC30-596D416F33A5}"/>
              </c:ext>
            </c:extLst>
          </c:dPt>
          <c:dPt>
            <c:idx val="2"/>
            <c:invertIfNegative val="0"/>
            <c:bubble3D val="0"/>
            <c:spPr>
              <a:solidFill>
                <a:srgbClr val="567B4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6-8284-4953-BC30-596D416F33A5}"/>
              </c:ext>
            </c:extLst>
          </c:dPt>
          <c:dPt>
            <c:idx val="3"/>
            <c:invertIfNegative val="0"/>
            <c:bubble3D val="0"/>
            <c:spPr>
              <a:solidFill>
                <a:srgbClr val="567B4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8284-4953-BC30-596D416F33A5}"/>
              </c:ext>
            </c:extLst>
          </c:dPt>
          <c:dPt>
            <c:idx val="4"/>
            <c:invertIfNegative val="0"/>
            <c:bubble3D val="0"/>
            <c:spPr>
              <a:solidFill>
                <a:srgbClr val="567B4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4-8284-4953-BC30-596D416F33A5}"/>
              </c:ext>
            </c:extLst>
          </c:dPt>
          <c:dPt>
            <c:idx val="5"/>
            <c:invertIfNegative val="0"/>
            <c:bubble3D val="0"/>
            <c:spPr>
              <a:solidFill>
                <a:srgbClr val="567B4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8284-4953-BC30-596D416F33A5}"/>
              </c:ext>
            </c:extLst>
          </c:dPt>
          <c:dPt>
            <c:idx val="6"/>
            <c:invertIfNegative val="0"/>
            <c:bubble3D val="0"/>
            <c:spPr>
              <a:solidFill>
                <a:srgbClr val="567B4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2-8284-4953-BC30-596D416F33A5}"/>
              </c:ext>
            </c:extLst>
          </c:dPt>
          <c:dPt>
            <c:idx val="7"/>
            <c:invertIfNegative val="0"/>
            <c:bubble3D val="0"/>
            <c:spPr>
              <a:solidFill>
                <a:srgbClr val="567B4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0-07A4-4653-9517-F6946716A3E7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1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8284-4953-BC30-596D416F33A5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9B6C6904-D0B1-41EB-B57E-2C29196D7E67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8284-4953-BC30-596D416F33A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Chloroquine with Fansidar</c:v>
                </c:pt>
                <c:pt idx="1">
                  <c:v>Chloroquine</c:v>
                </c:pt>
                <c:pt idx="2">
                  <c:v>Other</c:v>
                </c:pt>
                <c:pt idx="3">
                  <c:v>Coartem ACT</c:v>
                </c:pt>
                <c:pt idx="4">
                  <c:v>Don't know any medication</c:v>
                </c:pt>
                <c:pt idx="5">
                  <c:v>SP/Fansidar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</c:v>
                </c:pt>
                <c:pt idx="1">
                  <c:v>1</c:v>
                </c:pt>
                <c:pt idx="2">
                  <c:v>5</c:v>
                </c:pt>
                <c:pt idx="3">
                  <c:v>14</c:v>
                </c:pt>
                <c:pt idx="4">
                  <c:v>38</c:v>
                </c:pt>
                <c:pt idx="5">
                  <c:v>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429-4F55-809B-87AC1CDF72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560502072"/>
        <c:axId val="560503640"/>
      </c:barChart>
      <c:catAx>
        <c:axId val="5605020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0503640"/>
        <c:crosses val="autoZero"/>
        <c:auto val="1"/>
        <c:lblAlgn val="ctr"/>
        <c:lblOffset val="100"/>
        <c:noMultiLvlLbl val="0"/>
      </c:catAx>
      <c:valAx>
        <c:axId val="560503640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5605020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0"/>
          <c:w val="0.96616035172886816"/>
          <c:h val="0.9084601395804967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D66C2D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D66C2D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0-348F-4EEA-942D-059BDBF28054}"/>
              </c:ext>
            </c:extLst>
          </c:dPt>
          <c:dPt>
            <c:idx val="1"/>
            <c:invertIfNegative val="0"/>
            <c:bubble3D val="0"/>
            <c:spPr>
              <a:solidFill>
                <a:srgbClr val="EEBF3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2-348F-4EEA-942D-059BDBF28054}"/>
              </c:ext>
            </c:extLst>
          </c:dPt>
          <c:dPt>
            <c:idx val="2"/>
            <c:invertIfNegative val="0"/>
            <c:bubble3D val="0"/>
            <c:spPr>
              <a:solidFill>
                <a:srgbClr val="567B4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6-7284-4576-A795-33FE077DA913}"/>
              </c:ext>
            </c:extLst>
          </c:dPt>
          <c:dPt>
            <c:idx val="3"/>
            <c:invertIfNegative val="0"/>
            <c:bubble3D val="0"/>
            <c:spPr>
              <a:solidFill>
                <a:srgbClr val="B4282E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7284-4576-A795-33FE077DA91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  <c:pt idx="3">
                  <c:v>Refugee settlements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39</c:v>
                </c:pt>
                <c:pt idx="1">
                  <c:v>43</c:v>
                </c:pt>
                <c:pt idx="2">
                  <c:v>38</c:v>
                </c:pt>
                <c:pt idx="3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48F-4EEA-942D-059BDBF2805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64324088"/>
        <c:axId val="564330360"/>
      </c:barChart>
      <c:catAx>
        <c:axId val="5643240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4330360"/>
        <c:crosses val="autoZero"/>
        <c:auto val="1"/>
        <c:lblAlgn val="ctr"/>
        <c:lblOffset val="100"/>
        <c:noMultiLvlLbl val="0"/>
      </c:catAx>
      <c:valAx>
        <c:axId val="56433036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643240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3037066167658152"/>
          <c:y val="0"/>
          <c:w val="0.66962933832341842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D66C2D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D66C2D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239A-4539-9E9A-463790AFD282}"/>
              </c:ext>
            </c:extLst>
          </c:dPt>
          <c:dPt>
            <c:idx val="9"/>
            <c:invertIfNegative val="0"/>
            <c:bubble3D val="0"/>
            <c:spPr>
              <a:solidFill>
                <a:srgbClr val="567B4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2-C90A-40CD-B08D-303FFADF19E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Social media</c:v>
                </c:pt>
                <c:pt idx="1">
                  <c:v>Flyers</c:v>
                </c:pt>
                <c:pt idx="2">
                  <c:v>Social mobilisation</c:v>
                </c:pt>
                <c:pt idx="3">
                  <c:v>Poster/billboard</c:v>
                </c:pt>
                <c:pt idx="4">
                  <c:v>Community event</c:v>
                </c:pt>
                <c:pt idx="5">
                  <c:v>Television</c:v>
                </c:pt>
                <c:pt idx="6">
                  <c:v>Community health worker</c:v>
                </c:pt>
                <c:pt idx="7">
                  <c:v>Interpersonal communication</c:v>
                </c:pt>
                <c:pt idx="8">
                  <c:v>Radio</c:v>
                </c:pt>
                <c:pt idx="9">
                  <c:v>Any source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</c:v>
                </c:pt>
                <c:pt idx="1">
                  <c:v>4</c:v>
                </c:pt>
                <c:pt idx="2">
                  <c:v>6</c:v>
                </c:pt>
                <c:pt idx="3">
                  <c:v>7</c:v>
                </c:pt>
                <c:pt idx="4">
                  <c:v>8</c:v>
                </c:pt>
                <c:pt idx="5">
                  <c:v>11</c:v>
                </c:pt>
                <c:pt idx="6">
                  <c:v>13</c:v>
                </c:pt>
                <c:pt idx="7">
                  <c:v>16</c:v>
                </c:pt>
                <c:pt idx="8">
                  <c:v>28</c:v>
                </c:pt>
                <c:pt idx="9">
                  <c:v>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39A-4539-9E9A-463790AFD2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564325656"/>
        <c:axId val="564326048"/>
      </c:barChart>
      <c:catAx>
        <c:axId val="5643256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4326048"/>
        <c:crosses val="autoZero"/>
        <c:auto val="1"/>
        <c:lblAlgn val="ctr"/>
        <c:lblOffset val="100"/>
        <c:noMultiLvlLbl val="0"/>
      </c:catAx>
      <c:valAx>
        <c:axId val="564326048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5643256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0.82743</cdr:x>
      <cdr:y>0</cdr:y>
    </cdr:from>
    <cdr:to>
      <cdr:x>0.89518</cdr:x>
      <cdr:y>0.07436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B1BD6653-387C-47B8-8B96-822F0BE24EC8}"/>
            </a:ext>
          </a:extLst>
        </cdr:cNvPr>
        <cdr:cNvSpPr txBox="1"/>
      </cdr:nvSpPr>
      <cdr:spPr>
        <a:xfrm xmlns:a="http://schemas.openxmlformats.org/drawingml/2006/main">
          <a:off x="6831722" y="0"/>
          <a:ext cx="559398" cy="3693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800" b="1" dirty="0"/>
            <a:t>&gt;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15DCB0-616A-4D00-A23B-0E7EB6002418}" type="datetimeFigureOut">
              <a:rPr lang="en-US" smtClean="0"/>
              <a:t>1/31/2020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E81180-36CA-43EC-B7D8-15BB5DAAE4B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014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81753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majority of women age 15-49 in Uganda know ways to avoid malaria (94%), the knowledge increases with the level of education.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22128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most common way to avoid Malaria cited among women 15-49  was sleeping under a mosquito net;  22% cited keeping the surroundings clean and destroying breeding sites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30695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most common medicines to avoid Malaria during pregnancy cited among women 15-49  was  SP/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Fansidar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49%; 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Coartem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ACT 14%; 38% cited not knowing any medication.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E81180-36CA-43EC-B7D8-15BB5DAAE4B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81849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Exposure to malaria messages is higher in urban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(43%)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than rural areas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(38%).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It is lowest in the refugee settlements at only 16%.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18338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42686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8499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2513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2700"/>
            <a:ext cx="9144000" cy="1231900"/>
          </a:xfrm>
        </p:spPr>
        <p:txBody>
          <a:bodyPr/>
          <a:lstStyle>
            <a:lvl1pPr algn="ctr">
              <a:defRPr>
                <a:latin typeface="+mn-lt"/>
              </a:defRPr>
            </a:lvl1pPr>
          </a:lstStyle>
          <a:p>
            <a:r>
              <a:rPr lang="en-GB" noProof="0" dirty="0"/>
              <a:t>Click to edit Master </a:t>
            </a:r>
            <a:br>
              <a:rPr lang="en-GB" noProof="0" dirty="0"/>
            </a:br>
            <a:r>
              <a:rPr lang="en-GB" noProof="0" dirty="0"/>
              <a:t>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639" y="1606858"/>
            <a:ext cx="8256233" cy="5251142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19870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/>
          <a:lstStyle>
            <a:lvl1pPr algn="ctr">
              <a:defRPr>
                <a:latin typeface="+mn-lt"/>
              </a:defRPr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639" y="1606858"/>
            <a:ext cx="8256233" cy="5251142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26068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/>
          <a:lstStyle>
            <a:lvl1pPr algn="ctr">
              <a:defRPr>
                <a:latin typeface="+mn-lt"/>
              </a:defRPr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639" y="1606858"/>
            <a:ext cx="8256233" cy="5251142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95673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 txBox="1">
            <a:spLocks/>
          </p:cNvSpPr>
          <p:nvPr userDrawn="1"/>
        </p:nvSpPr>
        <p:spPr>
          <a:xfrm>
            <a:off x="0" y="5218545"/>
            <a:ext cx="9143999" cy="1639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 baseline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2018-19 Uganda Malaria Indicator Survey (UMIS)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 flipV="1">
            <a:off x="0" y="2112885"/>
            <a:ext cx="0" cy="1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 userDrawn="1"/>
        </p:nvSpPr>
        <p:spPr>
          <a:xfrm>
            <a:off x="-1" y="1930005"/>
            <a:ext cx="9144000" cy="18288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-1" y="4743824"/>
            <a:ext cx="9144000" cy="18288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C9A82E3D-BE28-45CE-B0D0-B2E1958F86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865"/>
          <a:stretch/>
        </p:blipFill>
        <p:spPr>
          <a:xfrm>
            <a:off x="0" y="2112886"/>
            <a:ext cx="9144000" cy="263223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572A0EF0-E6B7-4136-9070-97E190270D88}"/>
              </a:ext>
            </a:extLst>
          </p:cNvPr>
          <p:cNvSpPr/>
          <p:nvPr userDrawn="1"/>
        </p:nvSpPr>
        <p:spPr>
          <a:xfrm>
            <a:off x="-2" y="4926704"/>
            <a:ext cx="9144000" cy="182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6CA063F-49C6-4745-9887-710FBFC4E796}"/>
              </a:ext>
            </a:extLst>
          </p:cNvPr>
          <p:cNvSpPr/>
          <p:nvPr userDrawn="1"/>
        </p:nvSpPr>
        <p:spPr>
          <a:xfrm>
            <a:off x="0" y="1747125"/>
            <a:ext cx="9144000" cy="182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4EC824C8-9730-4BB5-BE58-0F2E0C4CC80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8961" y="2404726"/>
            <a:ext cx="3586077" cy="2032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910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>
            <a:lumMod val="75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433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noProof="0" dirty="0"/>
              <a:t>Click to edit Master </a:t>
            </a:r>
            <a:br>
              <a:rPr lang="en-GB" noProof="0" dirty="0"/>
            </a:br>
            <a:r>
              <a:rPr lang="en-GB" noProof="0" dirty="0"/>
              <a:t>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1639" y="1606858"/>
            <a:ext cx="8256233" cy="5251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3571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1639" y="1606858"/>
            <a:ext cx="8256233" cy="5251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900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1639" y="1606858"/>
            <a:ext cx="8256233" cy="5251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12093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" y="0"/>
            <a:ext cx="914399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chemeClr val="bg1"/>
                </a:solidFill>
              </a:rPr>
              <a:t>Malaria Knowledge and Communication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374166" y="1024355"/>
            <a:ext cx="2769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000" i="1" dirty="0">
                <a:solidFill>
                  <a:schemeClr val="bg1"/>
                </a:solidFill>
              </a:rPr>
              <a:t>Follow along on Twitter!  </a:t>
            </a:r>
          </a:p>
          <a:p>
            <a:pPr algn="r"/>
            <a:r>
              <a:rPr lang="en-GB" sz="2000" i="1" dirty="0">
                <a:solidFill>
                  <a:schemeClr val="bg1"/>
                </a:solidFill>
              </a:rPr>
              <a:t>#</a:t>
            </a:r>
            <a:r>
              <a:rPr lang="en-GB" sz="2000" i="1" dirty="0" err="1">
                <a:solidFill>
                  <a:schemeClr val="bg1"/>
                </a:solidFill>
              </a:rPr>
              <a:t>UgandaMIS</a:t>
            </a:r>
            <a:endParaRPr lang="en-GB" sz="20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6251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Key Findings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883" y="1463166"/>
            <a:ext cx="8256233" cy="508132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GB" b="1" dirty="0">
                <a:solidFill>
                  <a:schemeClr val="accent1"/>
                </a:solidFill>
              </a:rPr>
              <a:t>94%</a:t>
            </a:r>
            <a:r>
              <a:rPr lang="en-GB" b="1" dirty="0">
                <a:solidFill>
                  <a:schemeClr val="accent5"/>
                </a:solidFill>
              </a:rPr>
              <a:t> </a:t>
            </a:r>
            <a:r>
              <a:rPr lang="en-GB" dirty="0"/>
              <a:t>of women know there are ways to </a:t>
            </a:r>
            <a:r>
              <a:rPr lang="en-GB" b="1" dirty="0">
                <a:solidFill>
                  <a:schemeClr val="accent1"/>
                </a:solidFill>
              </a:rPr>
              <a:t>prevent malaria</a:t>
            </a:r>
            <a:r>
              <a:rPr lang="en-GB" dirty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GB" b="1" dirty="0">
                <a:solidFill>
                  <a:schemeClr val="accent1"/>
                </a:solidFill>
              </a:rPr>
              <a:t>39%</a:t>
            </a:r>
            <a:r>
              <a:rPr lang="en-GB" b="1" dirty="0">
                <a:solidFill>
                  <a:schemeClr val="accent5"/>
                </a:solidFill>
              </a:rPr>
              <a:t> </a:t>
            </a:r>
            <a:r>
              <a:rPr lang="en-GB" dirty="0"/>
              <a:t>of women have </a:t>
            </a:r>
            <a:r>
              <a:rPr lang="en-GB" b="1" dirty="0">
                <a:solidFill>
                  <a:schemeClr val="accent1"/>
                </a:solidFill>
              </a:rPr>
              <a:t>seen or heard a message about malaria in the past 6 months</a:t>
            </a:r>
            <a:r>
              <a:rPr lang="en-GB" dirty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GB" b="1" dirty="0">
                <a:solidFill>
                  <a:schemeClr val="accent1"/>
                </a:solidFill>
              </a:rPr>
              <a:t>Radio</a:t>
            </a:r>
            <a:r>
              <a:rPr lang="en-GB" b="1" dirty="0">
                <a:solidFill>
                  <a:schemeClr val="accent5"/>
                </a:solidFill>
              </a:rPr>
              <a:t> </a:t>
            </a:r>
            <a:r>
              <a:rPr lang="en-GB" dirty="0"/>
              <a:t>is the most common source of </a:t>
            </a:r>
            <a:r>
              <a:rPr lang="en-GB" b="1" dirty="0">
                <a:solidFill>
                  <a:schemeClr val="accent1"/>
                </a:solidFill>
              </a:rPr>
              <a:t>malaria messages</a:t>
            </a:r>
            <a:r>
              <a:rPr lang="en-GB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197824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720499"/>
            <a:ext cx="4418729" cy="1331955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GB" sz="3400" b="1" dirty="0">
                <a:solidFill>
                  <a:srgbClr val="D66C2D"/>
                </a:solidFill>
              </a:rPr>
              <a:t>Knowledge of malaria</a:t>
            </a:r>
          </a:p>
          <a:p>
            <a:pPr>
              <a:buClr>
                <a:schemeClr val="tx1"/>
              </a:buClr>
            </a:pPr>
            <a:r>
              <a:rPr lang="en-GB" sz="3400" dirty="0"/>
              <a:t>Malaria messages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18729" y="4989163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/>
              <a:t>© 2007 Bonnie Gillespie, Courtesy of </a:t>
            </a:r>
            <a:r>
              <a:rPr lang="en-GB" sz="1200" dirty="0" err="1"/>
              <a:t>Photoshare</a:t>
            </a:r>
            <a:endParaRPr lang="en-GB" sz="1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F2F9028-A8C3-4992-B048-B41B209152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18729" y="1904074"/>
            <a:ext cx="4572000" cy="3049852"/>
          </a:xfrm>
          <a:prstGeom prst="rect">
            <a:avLst/>
          </a:prstGeom>
          <a:ln w="127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440461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Knowledge of Causes of Malaria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378493"/>
              </p:ext>
            </p:extLst>
          </p:nvPr>
        </p:nvGraphicFramePr>
        <p:xfrm>
          <a:off x="0" y="1593850"/>
          <a:ext cx="9144000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960527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 dirty="0"/>
              <a:t>Percent of women age 15-49 who report specific causes of malaria</a:t>
            </a:r>
          </a:p>
        </p:txBody>
      </p:sp>
    </p:spTree>
    <p:extLst>
      <p:ext uri="{BB962C8B-B14F-4D97-AF65-F5344CB8AC3E}">
        <p14:creationId xmlns:p14="http://schemas.microsoft.com/office/powerpoint/2010/main" val="18204551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Knowledge of Ways to Avoid Malaria </a:t>
            </a:r>
            <a:br>
              <a:rPr lang="en-GB" dirty="0"/>
            </a:br>
            <a:r>
              <a:rPr lang="en-GB" dirty="0"/>
              <a:t>by Education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8179718"/>
              </p:ext>
            </p:extLst>
          </p:nvPr>
        </p:nvGraphicFramePr>
        <p:xfrm>
          <a:off x="461962" y="1890931"/>
          <a:ext cx="8256587" cy="49670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8256" y="12446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 dirty="0"/>
              <a:t>Percent of women age 15-49 who state there are ways to avoid getting malaria</a:t>
            </a:r>
          </a:p>
        </p:txBody>
      </p:sp>
    </p:spTree>
    <p:extLst>
      <p:ext uri="{BB962C8B-B14F-4D97-AF65-F5344CB8AC3E}">
        <p14:creationId xmlns:p14="http://schemas.microsoft.com/office/powerpoint/2010/main" val="15962894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Specific Ways to Avoid Malaria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74296464"/>
              </p:ext>
            </p:extLst>
          </p:nvPr>
        </p:nvGraphicFramePr>
        <p:xfrm>
          <a:off x="17755" y="1606550"/>
          <a:ext cx="9126245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968609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 dirty="0"/>
              <a:t>Among women age 15-49 who know there are ways to avoid malaria, percent who </a:t>
            </a:r>
          </a:p>
          <a:p>
            <a:pPr algn="ctr"/>
            <a:r>
              <a:rPr lang="en-GB" i="1" dirty="0"/>
              <a:t>cite specific ways to avoid malaria</a:t>
            </a:r>
          </a:p>
        </p:txBody>
      </p:sp>
    </p:spTree>
    <p:extLst>
      <p:ext uri="{BB962C8B-B14F-4D97-AF65-F5344CB8AC3E}">
        <p14:creationId xmlns:p14="http://schemas.microsoft.com/office/powerpoint/2010/main" val="42447879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700"/>
            <a:ext cx="9144000" cy="1115709"/>
          </a:xfrm>
        </p:spPr>
        <p:txBody>
          <a:bodyPr>
            <a:noAutofit/>
          </a:bodyPr>
          <a:lstStyle/>
          <a:p>
            <a:r>
              <a:rPr lang="en-GB" sz="3800" dirty="0"/>
              <a:t>Knowledge of Medicines to Prevent Malaria during Pregnancy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5886178"/>
              </p:ext>
            </p:extLst>
          </p:nvPr>
        </p:nvGraphicFramePr>
        <p:xfrm>
          <a:off x="53265" y="1614940"/>
          <a:ext cx="9126245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048509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Among women age 15-49 who believe there are ways to avoid malaria, percent who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cite specific medications that can be taken during pregnancy to prevent malaria</a:t>
            </a:r>
          </a:p>
        </p:txBody>
      </p:sp>
    </p:spTree>
    <p:extLst>
      <p:ext uri="{BB962C8B-B14F-4D97-AF65-F5344CB8AC3E}">
        <p14:creationId xmlns:p14="http://schemas.microsoft.com/office/powerpoint/2010/main" val="24481229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418729" y="4542818"/>
            <a:ext cx="4584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/>
              <a:t>© 2007 Bonnie Gillespie, Courtesy of </a:t>
            </a:r>
            <a:r>
              <a:rPr lang="en-GB" sz="1200" dirty="0" err="1"/>
              <a:t>Photoshare</a:t>
            </a:r>
            <a:endParaRPr lang="en-GB" sz="1200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0" y="2762062"/>
            <a:ext cx="4418729" cy="1259219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GB" sz="3400" dirty="0"/>
              <a:t>Knowledge of malaria</a:t>
            </a:r>
          </a:p>
          <a:p>
            <a:pPr>
              <a:buClr>
                <a:schemeClr val="tx1"/>
              </a:buClr>
            </a:pPr>
            <a:r>
              <a:rPr lang="en-GB" sz="3400" b="1" dirty="0">
                <a:solidFill>
                  <a:schemeClr val="accent1"/>
                </a:solidFill>
              </a:rPr>
              <a:t>Malaria messages</a:t>
            </a:r>
          </a:p>
        </p:txBody>
      </p:sp>
      <p:pic>
        <p:nvPicPr>
          <p:cNvPr id="3" name="Picture 2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5C7F8B96-F7E0-4837-B32C-54D9A9A42A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5273" y="1577060"/>
            <a:ext cx="4258473" cy="2840707"/>
          </a:xfrm>
          <a:prstGeom prst="rect">
            <a:avLst/>
          </a:prstGeom>
          <a:ln w="127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488935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Exposure to Malaria Messages by Residence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6852969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" y="960527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 dirty="0"/>
              <a:t>Among women age 15-49 who have heard of malaria, percent who have seen </a:t>
            </a:r>
            <a:br>
              <a:rPr lang="en-GB" i="1" dirty="0"/>
            </a:br>
            <a:r>
              <a:rPr lang="en-GB" i="1" dirty="0"/>
              <a:t>or heard a message about malaria in the past 6 months</a:t>
            </a:r>
          </a:p>
        </p:txBody>
      </p:sp>
    </p:spTree>
    <p:extLst>
      <p:ext uri="{BB962C8B-B14F-4D97-AF65-F5344CB8AC3E}">
        <p14:creationId xmlns:p14="http://schemas.microsoft.com/office/powerpoint/2010/main" val="39966769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Source of Malaria Messages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6937587"/>
              </p:ext>
            </p:extLst>
          </p:nvPr>
        </p:nvGraphicFramePr>
        <p:xfrm>
          <a:off x="0" y="1593850"/>
          <a:ext cx="9143999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" y="960527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 dirty="0"/>
              <a:t>Among women age 15-49 who have heard of malaria, percent who have seen </a:t>
            </a:r>
            <a:br>
              <a:rPr lang="en-GB" i="1" dirty="0"/>
            </a:br>
            <a:r>
              <a:rPr lang="en-GB" i="1" dirty="0"/>
              <a:t>or heard a message about malaria in the past 6 months</a:t>
            </a:r>
          </a:p>
        </p:txBody>
      </p:sp>
    </p:spTree>
    <p:extLst>
      <p:ext uri="{BB962C8B-B14F-4D97-AF65-F5344CB8AC3E}">
        <p14:creationId xmlns:p14="http://schemas.microsoft.com/office/powerpoint/2010/main" val="21469843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Uganda MIS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EEBF32"/>
      </a:accent1>
      <a:accent2>
        <a:srgbClr val="567B49"/>
      </a:accent2>
      <a:accent3>
        <a:srgbClr val="B4282E"/>
      </a:accent3>
      <a:accent4>
        <a:srgbClr val="735A23"/>
      </a:accent4>
      <a:accent5>
        <a:srgbClr val="D66C2D"/>
      </a:accent5>
      <a:accent6>
        <a:srgbClr val="BA5427"/>
      </a:accent6>
      <a:hlink>
        <a:srgbClr val="0070C0"/>
      </a:hlink>
      <a:folHlink>
        <a:srgbClr val="0070C0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Uganda MIS 2018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D66C2D"/>
      </a:accent1>
      <a:accent2>
        <a:srgbClr val="EEBF32"/>
      </a:accent2>
      <a:accent3>
        <a:srgbClr val="567B49"/>
      </a:accent3>
      <a:accent4>
        <a:srgbClr val="B4282E"/>
      </a:accent4>
      <a:accent5>
        <a:srgbClr val="735A23"/>
      </a:accent5>
      <a:accent6>
        <a:srgbClr val="BA5427"/>
      </a:accent6>
      <a:hlink>
        <a:srgbClr val="6B9F25"/>
      </a:hlink>
      <a:folHlink>
        <a:srgbClr val="B26B0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Custom Design">
  <a:themeElements>
    <a:clrScheme name="Uganda MIS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EEBF32"/>
      </a:accent1>
      <a:accent2>
        <a:srgbClr val="567B49"/>
      </a:accent2>
      <a:accent3>
        <a:srgbClr val="B4282E"/>
      </a:accent3>
      <a:accent4>
        <a:srgbClr val="735A23"/>
      </a:accent4>
      <a:accent5>
        <a:srgbClr val="D66C2D"/>
      </a:accent5>
      <a:accent6>
        <a:srgbClr val="BA5427"/>
      </a:accent6>
      <a:hlink>
        <a:srgbClr val="0070C0"/>
      </a:hlink>
      <a:folHlink>
        <a:srgbClr val="0070C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Custom Design">
  <a:themeElements>
    <a:clrScheme name="Uganda MIS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EEBF32"/>
      </a:accent1>
      <a:accent2>
        <a:srgbClr val="567B49"/>
      </a:accent2>
      <a:accent3>
        <a:srgbClr val="B4282E"/>
      </a:accent3>
      <a:accent4>
        <a:srgbClr val="735A23"/>
      </a:accent4>
      <a:accent5>
        <a:srgbClr val="D66C2D"/>
      </a:accent5>
      <a:accent6>
        <a:srgbClr val="BA5427"/>
      </a:accent6>
      <a:hlink>
        <a:srgbClr val="0070C0"/>
      </a:hlink>
      <a:folHlink>
        <a:srgbClr val="0070C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12" ma:contentTypeDescription="Create a new document." ma:contentTypeScope="" ma:versionID="ce27e22b5f4677aa0b67fa71e8a572b1">
  <xsd:schema xmlns:xsd="http://www.w3.org/2001/XMLSchema" xmlns:xs="http://www.w3.org/2001/XMLSchema" xmlns:p="http://schemas.microsoft.com/office/2006/metadata/properties" xmlns:ns2="d16efad5-0601-4cf0-b7c2-89968258c777" xmlns:ns3="83c4e5ee-5eea-4e8c-8b50-726738bccb6e" targetNamespace="http://schemas.microsoft.com/office/2006/metadata/properties" ma:root="true" ma:fieldsID="8c61d22692cbc6da78aebdbf7716bff2" ns2:_="" ns3:_="">
    <xsd:import namespace="d16efad5-0601-4cf0-b7c2-89968258c777"/>
    <xsd:import namespace="83c4e5ee-5eea-4e8c-8b50-726738bccb6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VMX3MACP777Z-1177381151-3450</_dlc_DocId>
    <_dlc_DocIdUrl xmlns="d16efad5-0601-4cf0-b7c2-89968258c777">
      <Url>https://icfonline.sharepoint.com/sites/ihd-dhs/Dissemination/_layouts/15/DocIdRedir.aspx?ID=VMX3MACP777Z-1177381151-3450</Url>
      <Description>VMX3MACP777Z-1177381151-3450</Description>
    </_dlc_DocIdUr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3126536C-075A-4FDA-901C-89FB86FA860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81D0AF0-15F7-4BD8-B947-6A987EE86A8C}">
  <ds:schemaRefs>
    <ds:schemaRef ds:uri="http://schemas.microsoft.com/office/2006/metadata/properties"/>
    <ds:schemaRef ds:uri="http://schemas.microsoft.com/office/infopath/2007/PartnerControls"/>
    <ds:schemaRef ds:uri="d16efad5-0601-4cf0-b7c2-89968258c777"/>
  </ds:schemaRefs>
</ds:datastoreItem>
</file>

<file path=customXml/itemProps3.xml><?xml version="1.0" encoding="utf-8"?>
<ds:datastoreItem xmlns:ds="http://schemas.openxmlformats.org/officeDocument/2006/customXml" ds:itemID="{4EA9B408-B8B8-4B1C-9E0A-A30D02B66B7F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4AB42753-7E18-4EF6-8E4B-6F58987A6626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1323</TotalTime>
  <Words>338</Words>
  <Application>Microsoft Office PowerPoint</Application>
  <PresentationFormat>On-screen Show (4:3)</PresentationFormat>
  <Paragraphs>42</Paragraphs>
  <Slides>10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Office Theme</vt:lpstr>
      <vt:lpstr>Custom Design</vt:lpstr>
      <vt:lpstr>2_Custom Design</vt:lpstr>
      <vt:lpstr>1_Custom Design</vt:lpstr>
      <vt:lpstr>PowerPoint Presentation</vt:lpstr>
      <vt:lpstr>PowerPoint Presentation</vt:lpstr>
      <vt:lpstr>Knowledge of Causes of Malaria</vt:lpstr>
      <vt:lpstr>Knowledge of Ways to Avoid Malaria  by Education</vt:lpstr>
      <vt:lpstr>Specific Ways to Avoid Malaria</vt:lpstr>
      <vt:lpstr>Knowledge of Medicines to Prevent Malaria during Pregnancy</vt:lpstr>
      <vt:lpstr>PowerPoint Presentation</vt:lpstr>
      <vt:lpstr>Exposure to Malaria Messages by Residence</vt:lpstr>
      <vt:lpstr>Source of Malaria Messages</vt:lpstr>
      <vt:lpstr>Key Findings</vt:lpstr>
    </vt:vector>
  </TitlesOfParts>
  <Company>ICFI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Malaria BCC_UK English</dc:title>
  <dc:creator>Zweimueller, Sally</dc:creator>
  <cp:lastModifiedBy>McFarland, Annette</cp:lastModifiedBy>
  <cp:revision>131</cp:revision>
  <dcterms:created xsi:type="dcterms:W3CDTF">2017-05-18T16:43:03Z</dcterms:created>
  <dcterms:modified xsi:type="dcterms:W3CDTF">2020-01-31T19:55:42Z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b1c2eba6-04b6-48b1-9095-5b2004070acc</vt:lpwstr>
  </property>
</Properties>
</file>